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  <p:sldId id="332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مفهوم الصحة والسلامة ** وحدة صحتي وسلامتي رياض الاطفال ⋆ بالعربي نتعلم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940" r="-1716" b="3424"/>
          <a:stretch/>
        </p:blipFill>
        <p:spPr bwMode="auto">
          <a:xfrm>
            <a:off x="4004366" y="914400"/>
            <a:ext cx="5280949" cy="5619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74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السلامة في المنزل - وحدة صحتي وسلامتي- نجاة وبتول كيدز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 t="34716" r="14472"/>
          <a:stretch/>
        </p:blipFill>
        <p:spPr bwMode="auto">
          <a:xfrm>
            <a:off x="6284421" y="1221971"/>
            <a:ext cx="386541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السلامة في المنزل - وحدة صحتي وسلامتي- نجاة وبتول كيدز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2" t="2343" r="50232" b="6329"/>
          <a:stretch/>
        </p:blipFill>
        <p:spPr bwMode="auto">
          <a:xfrm>
            <a:off x="2238896" y="997527"/>
            <a:ext cx="3613264" cy="492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9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5</cp:revision>
  <dcterms:created xsi:type="dcterms:W3CDTF">2023-06-12T08:37:42Z</dcterms:created>
  <dcterms:modified xsi:type="dcterms:W3CDTF">2023-08-30T09:51:44Z</dcterms:modified>
</cp:coreProperties>
</file>